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3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1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3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4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2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3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1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4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7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9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D836-BF87-4296-997A-ABEA0AE60FE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39CC-346C-43D0-9CBB-823A3AEE0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5515"/>
            <a:ext cx="12192000" cy="1503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0395" y="2280687"/>
            <a:ext cx="8791210" cy="96898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8727" y="184638"/>
            <a:ext cx="5306559" cy="10345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Авторы: Маркова Юлия Константиновна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Пичугина Светлана Анатольевна</a:t>
            </a:r>
            <a:endParaRPr lang="ru-RU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0146" y="228600"/>
            <a:ext cx="11658600" cy="6352440"/>
          </a:xfrm>
          <a:prstGeom prst="rect">
            <a:avLst/>
          </a:prstGeom>
          <a:solidFill>
            <a:srgbClr val="FFCC99">
              <a:alpha val="70000"/>
            </a:srgbClr>
          </a:solidFill>
          <a:ln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Совместное </a:t>
            </a:r>
            <a:r>
              <a:rPr lang="ru-RU" dirty="0"/>
              <a:t>творчество детей и </a:t>
            </a:r>
            <a:r>
              <a:rPr lang="ru-RU" b="1" dirty="0"/>
              <a:t>родителей</a:t>
            </a:r>
            <a:r>
              <a:rPr lang="ru-RU" dirty="0"/>
              <a:t> формирует хорошие доверительные отношения между ними, оказывает положительное влияние на развитие ребенка и приучает его сотрудничать. Творческий процесс стимулирует всестороннее развитие </a:t>
            </a:r>
            <a:r>
              <a:rPr lang="ru-RU" u="sng" dirty="0"/>
              <a:t>ребенка</a:t>
            </a:r>
            <a:r>
              <a:rPr lang="ru-RU" dirty="0"/>
              <a:t>: совершенствуются моторные навыки, формируется воображение, раскрывается творческий потенциал. Все это очень важно для подготовки руки к письму, к учебной деятельности. Кроме того, совместная творческая деятельность – интересное времяпровождение. 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8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0146" y="228600"/>
            <a:ext cx="11658600" cy="6352440"/>
          </a:xfrm>
          <a:prstGeom prst="rect">
            <a:avLst/>
          </a:prstGeom>
          <a:solidFill>
            <a:srgbClr val="FFCC99">
              <a:alpha val="70000"/>
            </a:srgbClr>
          </a:solidFill>
          <a:ln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s://www.maam.ru/upload/blogs/detsad-539903-1507700583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5" t="10892" r="20293" b="12115"/>
          <a:stretch/>
        </p:blipFill>
        <p:spPr bwMode="auto">
          <a:xfrm>
            <a:off x="7973059" y="1825624"/>
            <a:ext cx="3380740" cy="3028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Лепка из соленого теста </a:t>
            </a:r>
            <a:r>
              <a:rPr lang="ru-RU" dirty="0" smtClean="0"/>
              <a:t>привлекательна </a:t>
            </a:r>
            <a:r>
              <a:rPr lang="ru-RU" dirty="0"/>
              <a:t>для дошкольника, материал приятно держать в руках, он не опасен, дешево стоит, отлично развивает мелкую моторику рук, ребенок сразу видит результат своей работы, широкий выбор технических приемов. Лепка из соленого теста развивает творческие способности ребенка, позволяя фантазировать, придумывать новые образы.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2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s://www.maam.ru/upload/blogs/detsad-539903-1507700569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8" t="15008" r="15564" b="25674"/>
          <a:stretch/>
        </p:blipFill>
        <p:spPr bwMode="auto">
          <a:xfrm>
            <a:off x="848582" y="1450727"/>
            <a:ext cx="3493090" cy="28468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https://www.maam.ru/upload/blogs/detsad-528185-149363703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97" y="1248506"/>
            <a:ext cx="2828925" cy="50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s://pp.userapi.com/c850636/v850636504/fd9c9/qjhv-2WK5x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089" y="2066191"/>
            <a:ext cx="562927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sdelajrukami.ru/wp-content/uploads/2017/06/Podelki-iz-testa-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57" y="1482696"/>
            <a:ext cx="6761969" cy="507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3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sdelajrukami.ru/wp-content/uploads/2017/06/Podelki-iz-testa-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518" y="1508522"/>
            <a:ext cx="6953250" cy="50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0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sdelajrukami.ru/wp-content/uploads/2017/06/Podelki-iz-testa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96" y="1601786"/>
            <a:ext cx="9065911" cy="416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2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sdelajrukami.ru/wp-content/uploads/2017/06/Podelki-iz-testa-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369" y="1442129"/>
            <a:ext cx="7515923" cy="497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31" y="430821"/>
            <a:ext cx="10515600" cy="81768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«Пасхальное чудо»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671" y="1601787"/>
            <a:ext cx="7134859" cy="360606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08677" y="6581040"/>
            <a:ext cx="237392" cy="272562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230708" y="6581041"/>
            <a:ext cx="246183" cy="272561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661530" y="6581041"/>
            <a:ext cx="249116" cy="272562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77408" y="430822"/>
            <a:ext cx="4747846" cy="817685"/>
          </a:xfrm>
          <a:prstGeom prst="rect">
            <a:avLst/>
          </a:prstGeom>
          <a:noFill/>
          <a:ln w="41275" cap="flat">
            <a:solidFill>
              <a:schemeClr val="accent1">
                <a:shade val="50000"/>
              </a:schemeClr>
            </a:solidFill>
            <a:prstDash val="lg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utoShape 2" descr="ÐÐ°ÑÑÐ¸Ð½ÐºÐ¸ Ð¿Ð¾ Ð·Ð°Ð¿ÑÐ¾ÑÑ ÑÐ¾Ð»ÐµÐ½Ð¾Ðµ ÑÐµÑÑÐ¾ Ð² Ð´Ð¾Ñ ÑÐµÑÐµÐ¿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ÐÐ°ÑÑÐ¸Ð½ÐºÐ¸ Ð¿Ð¾ Ð·Ð°Ð¿ÑÐ¾ÑÑ ÑÐ¾Ð»ÐµÐ½Ð¾Ðµ ÑÐµÑÑÐ¾ Ð² Ð´Ð¾Ñ ÑÐµÑÐµÐ¿Ñ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ÑÐ¾Ð»ÐµÐ½Ð¾Ðµ ÑÐµÑÑÐ¾ Ð² Ð´Ð¾Ñ ÑÐµÑÐµÐ¿Ñ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8" y="1263742"/>
            <a:ext cx="7093526" cy="531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Тема Office</vt:lpstr>
      <vt:lpstr>«Пасхальное чудо»</vt:lpstr>
      <vt:lpstr>«Пасхальное чудо»</vt:lpstr>
      <vt:lpstr>«Пасхальное чудо»</vt:lpstr>
      <vt:lpstr>«Пасхальное чудо»</vt:lpstr>
      <vt:lpstr>«Пасхальное чудо»</vt:lpstr>
      <vt:lpstr>«Пасхальное чудо»</vt:lpstr>
      <vt:lpstr>«Пасхальное чудо»</vt:lpstr>
      <vt:lpstr>«Пасхальное чудо»</vt:lpstr>
      <vt:lpstr>«Пасхальное чудо»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Михаил Успех</dc:creator>
  <cp:lastModifiedBy>Дет сад 6</cp:lastModifiedBy>
  <cp:revision>18</cp:revision>
  <dcterms:created xsi:type="dcterms:W3CDTF">2019-01-31T17:28:02Z</dcterms:created>
  <dcterms:modified xsi:type="dcterms:W3CDTF">2019-04-19T14:57:06Z</dcterms:modified>
</cp:coreProperties>
</file>